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26EF4-1A13-4E85-8C64-225A7E798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319C9E-3C91-44CB-8396-74A17A36D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A7BDD9-D2F3-439F-840E-2C0FF9C3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7D2B3-9285-4D35-8D93-CEC266B9B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B210CA-EF99-439A-9F27-3821F369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63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66976-4A21-4EE2-BB9D-376EE7CF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0DDEC6-7140-4F39-BDE7-6174806DC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EF296-A108-4B25-8F22-A1E4A7772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E55711-6F14-46A2-A600-669383AE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F83A06-20FD-4F5E-8BB7-78752E4E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23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658B41-E401-4F27-8B5A-F709E9338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5E8F03-8CBB-4852-B316-B9261A600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CEC6A4-7831-40BE-82C6-C1CF7D1D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92E4D-6966-49CF-A438-83E41050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5DD2BC-3DFA-4829-830F-0E384AF9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2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2DB7C-207E-4186-8067-106E4F83F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B69938-1B1A-40A0-A30E-7EB656A65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A7DEC-217B-448F-A1F8-C8A31343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5ACEEA-416D-46B7-A7BA-562BFBC5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2988C8-56C1-4E60-A7AE-46711822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0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1F653-D72B-45D1-93E9-7F38A9B1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0BED41-DCB2-4CA1-B891-B0D72C71A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49E3FA-9C99-4298-AD15-F22F92C0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29D36F-AE16-48AB-8D5B-4AB73434C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36EED3-26A9-4057-A1E7-8DA79C69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4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DFCDA-077E-47F7-984A-EBA36FBC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DB2F16-3D79-42CA-8508-FE45EF65C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CAA473-0D92-438F-A379-91EE52303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09590E-36AA-4F7B-B995-2D185771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2223F-DA23-48DF-9182-A381EC223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F21679-73F1-4857-89BB-7B6D2D93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9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B39A6-A06B-405F-AE6F-75BD0FBD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EF0C17-3C6A-4B29-802A-04782002E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36B016-AD71-4191-BB7A-62C3EE073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48074E-4A48-44AA-8DE1-D682D731D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F8D3E9-A05D-4A31-B14B-170948D9F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EECF40-7211-428D-AAEC-3268A192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4FDD81A-4E45-4821-AC05-0AD43F0B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CFD270-A202-47ED-BDD3-B83CB16A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94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580DD-CDF2-4FCB-B9B2-36EAD085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51772A-3424-4707-9146-5F432AC9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2065F8-4C3D-48AE-8049-BBA5BD05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7F6661-6396-40E3-99C3-64470D67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27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6281AA-48D6-4DF1-B635-B05D79C6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06E86C-BCA7-4FC6-9007-208DF3F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F6E01B-553B-40A7-8565-FDEB76B6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4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EA6C8-2A5A-403E-993B-06FE7DE45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227AC8-D5C7-4BA1-A8F3-102E10E77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F18009-6E96-41E8-AD6E-435105837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62F243-B35C-4843-90D6-C720899D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861EE0-380F-4E19-BE8C-FF3C26A1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0EEAC3-208A-4DF6-A7FB-129B938C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15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6142C-2943-4397-B066-6A713B2C8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DF2B1F-BE87-463F-B465-2F2202878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764E5D-134C-4D83-985C-4F0651E67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281DB3-2D72-4BA5-9AC9-5608B42A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6BBD4B-8D6D-476D-A519-7D5247FF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C24806-38EE-484F-818F-AA782C19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1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87AC8-731A-4918-AEFB-78A4079B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7A159C-B7C3-4E20-8677-71EA642DD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9A3F51-B5A3-42F2-B895-43F045CBF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7F11F-A42D-4B63-AB86-7722360B2976}" type="datetimeFigureOut">
              <a:rPr lang="ru-RU" smtClean="0"/>
              <a:t>ср 06.11.24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53F0B-4172-4BA8-A028-1D820B309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4DB76-83D1-4322-929C-A103095F7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B9EE-1821-4331-87AE-43B75686A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9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BD10A4-E0E0-418C-A784-BA56E65E2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92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F5AB8D-03D4-40DD-AF24-82BD4334A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1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8A0FF5-FB6C-4FB6-8C20-461A26176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0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649A63-E291-44BC-8A06-AC5417B96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F1E986-AC95-45A3-BF37-2DD3D47AC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7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AA83A5-FBAE-4334-BFE6-0625D3FA3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E808D-4DC7-4F4E-9E91-F9F18E1A2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9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6D44E-5B1B-48CF-B834-C7B832388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61E122-FFE5-47B6-AB4E-1B6A3BC9A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7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2024-11-06T12:28:24Z</dcterms:created>
  <dcterms:modified xsi:type="dcterms:W3CDTF">2024-11-06T12:31:00Z</dcterms:modified>
</cp:coreProperties>
</file>